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3"/>
  </p:notesMasterIdLst>
  <p:handoutMasterIdLst>
    <p:handoutMasterId r:id="rId94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45" r:id="rId54"/>
    <p:sldId id="380" r:id="rId55"/>
    <p:sldId id="377" r:id="rId56"/>
    <p:sldId id="378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3" r:id="rId72"/>
    <p:sldId id="374" r:id="rId73"/>
    <p:sldId id="376" r:id="rId74"/>
    <p:sldId id="387" r:id="rId75"/>
    <p:sldId id="390" r:id="rId76"/>
    <p:sldId id="399" r:id="rId77"/>
    <p:sldId id="395" r:id="rId78"/>
    <p:sldId id="400" r:id="rId79"/>
    <p:sldId id="406" r:id="rId80"/>
    <p:sldId id="407" r:id="rId81"/>
    <p:sldId id="408" r:id="rId82"/>
    <p:sldId id="402" r:id="rId83"/>
    <p:sldId id="409" r:id="rId84"/>
    <p:sldId id="403" r:id="rId85"/>
    <p:sldId id="405" r:id="rId86"/>
    <p:sldId id="401" r:id="rId87"/>
    <p:sldId id="396" r:id="rId88"/>
    <p:sldId id="397" r:id="rId89"/>
    <p:sldId id="392" r:id="rId90"/>
    <p:sldId id="391" r:id="rId91"/>
    <p:sldId id="389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399"/>
            <p14:sldId id="395"/>
            <p14:sldId id="400"/>
            <p14:sldId id="406"/>
            <p14:sldId id="407"/>
            <p14:sldId id="408"/>
            <p14:sldId id="402"/>
            <p14:sldId id="409"/>
            <p14:sldId id="403"/>
            <p14:sldId id="405"/>
            <p14:sldId id="401"/>
            <p14:sldId id="396"/>
            <p14:sldId id="397"/>
            <p14:sldId id="392"/>
            <p14:sldId id="391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7F7F7F"/>
    <a:srgbClr val="262626"/>
    <a:srgbClr val="404040"/>
    <a:srgbClr val="3B3838"/>
    <a:srgbClr val="E6E6E6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>
        <p:scale>
          <a:sx n="100" d="100"/>
          <a:sy n="100" d="100"/>
        </p:scale>
        <p:origin x="462" y="366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8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0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microsoft.com/office/2007/relationships/hdphoto" Target="../media/hdphoto12.wdp"/><Relationship Id="rId7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39.png"/><Relationship Id="rId10" Type="http://schemas.openxmlformats.org/officeDocument/2006/relationships/image" Target="../media/image143.png"/><Relationship Id="rId4" Type="http://schemas.openxmlformats.org/officeDocument/2006/relationships/image" Target="../media/image138.png"/><Relationship Id="rId9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4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4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3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1.png"/><Relationship Id="rId10" Type="http://schemas.openxmlformats.org/officeDocument/2006/relationships/image" Target="../media/image14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4.png"/><Relationship Id="rId5" Type="http://schemas.openxmlformats.org/officeDocument/2006/relationships/image" Target="../media/image18.png"/><Relationship Id="rId10" Type="http://schemas.openxmlformats.org/officeDocument/2006/relationships/image" Target="../media/image137.png"/><Relationship Id="rId4" Type="http://schemas.microsoft.com/office/2007/relationships/hdphoto" Target="../media/hdphoto13.wdp"/><Relationship Id="rId9" Type="http://schemas.openxmlformats.org/officeDocument/2006/relationships/image" Target="../media/image13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7.png"/><Relationship Id="rId3" Type="http://schemas.openxmlformats.org/officeDocument/2006/relationships/image" Target="../media/image105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microsoft.com/office/2007/relationships/hdphoto" Target="../media/hdphoto13.wdp"/><Relationship Id="rId10" Type="http://schemas.openxmlformats.org/officeDocument/2006/relationships/image" Target="../media/image136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Relationship Id="rId14" Type="http://schemas.openxmlformats.org/officeDocument/2006/relationships/image" Target="../media/image14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DC51FE2F-6A36-4875-A0B5-5D4AD09DC023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A47C7B0F-9BA1-44B7-AE7C-4D30C75BA6C7}"/>
              </a:ext>
            </a:extLst>
          </p:cNvPr>
          <p:cNvSpPr>
            <a:spLocks noChangeAspect="1"/>
          </p:cNvSpPr>
          <p:nvPr/>
        </p:nvSpPr>
        <p:spPr>
          <a:xfrm rot="16200000">
            <a:off x="400217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3D521A-823A-4E61-8C3E-195E8ABCE6F1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505A57-885E-4D7B-9904-6315C8BD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45F00-E256-436A-8598-DF381D2F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EA818E-4123-47A2-AC6F-1397959F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BE4AE6C-2142-44A9-8E4B-C15DEBD5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5C35494-FD17-4851-998C-7BED5B5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4E0453D-1AA1-4A6B-8D92-89246E2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4531448-DABE-4BD1-AD7F-C89B6EBD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4BD3DA-DD0C-47FB-8142-D656248C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028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3 -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미설정</a:t>
                </a: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514B2AB-DBC9-47A0-B022-EC2DE39F4162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00C82921-A377-426C-9006-CE849A6C3A3B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BCBB624-8635-46D4-9B02-D8023A94CA1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3448BB81-9EBB-4F33-8180-E0A4EB3EF041}"/>
              </a:ext>
            </a:extLst>
          </p:cNvPr>
          <p:cNvSpPr>
            <a:spLocks noChangeAspect="1"/>
          </p:cNvSpPr>
          <p:nvPr/>
        </p:nvSpPr>
        <p:spPr>
          <a:xfrm rot="16200000">
            <a:off x="400217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6A541D5-7A98-452A-B7FD-B9E3AAECA8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30F804E-B4A8-4CDE-90B3-4634FB310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210" y="3070859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659"/>
              </p:ext>
            </p:extLst>
          </p:nvPr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357985" y="4890559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419531" y="4945560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1516381" y="5352394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8285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DC8C70FA-83BA-43B3-93BE-81BA8BDB7788}"/>
              </a:ext>
            </a:extLst>
          </p:cNvPr>
          <p:cNvSpPr>
            <a:spLocks noChangeAspect="1"/>
          </p:cNvSpPr>
          <p:nvPr/>
        </p:nvSpPr>
        <p:spPr>
          <a:xfrm>
            <a:off x="6098243" y="5361496"/>
            <a:ext cx="733143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3B3025-4716-4898-B794-7E567725E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88" y="5361499"/>
            <a:ext cx="500820" cy="5197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0ADF10B-1827-4115-9F5E-67C6CB6B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83" y="5361496"/>
            <a:ext cx="500820" cy="5197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F6E66-1B77-466E-AD7E-00E6A883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5" y="5361499"/>
            <a:ext cx="500820" cy="51972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1B73B4-1A7C-4BD5-8ED2-27B864D5E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0" y="5361496"/>
            <a:ext cx="500820" cy="519721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D2B58264-FF35-467A-851C-475221D6CE9F}"/>
              </a:ext>
            </a:extLst>
          </p:cNvPr>
          <p:cNvSpPr>
            <a:spLocks noChangeAspect="1"/>
          </p:cNvSpPr>
          <p:nvPr/>
        </p:nvSpPr>
        <p:spPr>
          <a:xfrm>
            <a:off x="3501847" y="5361499"/>
            <a:ext cx="1037857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EF127D-EAAB-4450-8983-0A07D5E79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8" y="5361505"/>
            <a:ext cx="506328" cy="525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0F531-3450-4135-BE62-2EC48BDF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2" y="5361505"/>
            <a:ext cx="506328" cy="525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37CAEC-11BF-41B7-B307-5878AFF05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26" y="5361505"/>
            <a:ext cx="506328" cy="525436"/>
          </a:xfrm>
          <a:prstGeom prst="rect">
            <a:avLst/>
          </a:prstGeom>
        </p:spPr>
      </p:pic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7D5AE083-73BF-4671-B010-DA88F0E0810A}"/>
              </a:ext>
            </a:extLst>
          </p:cNvPr>
          <p:cNvSpPr>
            <a:spLocks noChangeAspect="1"/>
          </p:cNvSpPr>
          <p:nvPr/>
        </p:nvSpPr>
        <p:spPr>
          <a:xfrm>
            <a:off x="911715" y="5361533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F71EC-D54F-48FA-875B-016906F6B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" y="5361519"/>
            <a:ext cx="506334" cy="52544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2E68FA18-415D-4D1F-927E-9C137631BF4E}"/>
              </a:ext>
            </a:extLst>
          </p:cNvPr>
          <p:cNvSpPr>
            <a:spLocks noChangeAspect="1"/>
          </p:cNvSpPr>
          <p:nvPr/>
        </p:nvSpPr>
        <p:spPr>
          <a:xfrm>
            <a:off x="2206687" y="5361519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FDB332-E271-4AA5-8883-25C813888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6" y="5361505"/>
            <a:ext cx="506334" cy="525447"/>
          </a:xfrm>
          <a:prstGeom prst="rect">
            <a:avLst/>
          </a:prstGeom>
        </p:spPr>
      </p:pic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1984789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E6E6E6"/>
                </a:solidFill>
              </a:rPr>
              <a:t>ㅁ</a:t>
            </a:r>
            <a:endParaRPr lang="ko-KR" altLang="en-US" sz="1000" b="1" dirty="0">
              <a:solidFill>
                <a:srgbClr val="E6E6E6"/>
              </a:solidFill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9872</TotalTime>
  <Pages>7</Pages>
  <Words>4064</Words>
  <Characters>0</Characters>
  <Application>Microsoft Office PowerPoint</Application>
  <DocSecurity>0</DocSecurity>
  <PresentationFormat>와이드스크린</PresentationFormat>
  <Lines>0</Lines>
  <Paragraphs>1312</Paragraphs>
  <Slides>91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7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4943</cp:revision>
  <dcterms:modified xsi:type="dcterms:W3CDTF">2024-12-24T10:48:58Z</dcterms:modified>
  <cp:version>9.103.97.45139</cp:version>
</cp:coreProperties>
</file>